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9"/>
  </p:notesMasterIdLst>
  <p:sldIdLst>
    <p:sldId id="257" r:id="rId6"/>
    <p:sldId id="259" r:id="rId7"/>
    <p:sldId id="260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6EC980-98F2-4354-BC34-DCF4150CDB28}" v="3" dt="2019-09-09T14:46:06.3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6966" autoAdjust="0"/>
  </p:normalViewPr>
  <p:slideViewPr>
    <p:cSldViewPr snapToGrid="0">
      <p:cViewPr varScale="1">
        <p:scale>
          <a:sx n="44" d="100"/>
          <a:sy n="44" d="100"/>
        </p:scale>
        <p:origin x="16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e364d0b9-009e-4116-b78a-a86aed516e71" providerId="ADAL" clId="{592C7982-FDE8-42D4-9162-C0A518691310}"/>
    <pc:docChg chg="modSld">
      <pc:chgData name="Stijn Weijermars" userId="e364d0b9-009e-4116-b78a-a86aed516e71" providerId="ADAL" clId="{592C7982-FDE8-42D4-9162-C0A518691310}" dt="2019-09-09T14:58:18.899" v="13" actId="20577"/>
      <pc:docMkLst>
        <pc:docMk/>
      </pc:docMkLst>
      <pc:sldChg chg="modSp modNotesTx">
        <pc:chgData name="Stijn Weijermars" userId="e364d0b9-009e-4116-b78a-a86aed516e71" providerId="ADAL" clId="{592C7982-FDE8-42D4-9162-C0A518691310}" dt="2019-09-09T14:58:18.899" v="13" actId="20577"/>
        <pc:sldMkLst>
          <pc:docMk/>
          <pc:sldMk cId="3912637240" sldId="259"/>
        </pc:sldMkLst>
        <pc:spChg chg="mod">
          <ac:chgData name="Stijn Weijermars" userId="e364d0b9-009e-4116-b78a-a86aed516e71" providerId="ADAL" clId="{592C7982-FDE8-42D4-9162-C0A518691310}" dt="2019-09-09T14:58:18.899" v="13" actId="20577"/>
          <ac:spMkLst>
            <pc:docMk/>
            <pc:sldMk cId="3912637240" sldId="25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397A8-471F-400B-8059-AED0504A61A7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724D4-E846-4527-BAB9-9B784E5EF4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0098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724D4-E846-4527-BAB9-9B784E5EF44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50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24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596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7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9-9-2019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080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9-9-2019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018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9-9-2019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827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9-9-2019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47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9-9-2019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926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9-9-2019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859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9-9-2019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5719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9-9-2019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36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40475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9-9-2019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792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9-9-2019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47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43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404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02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210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6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569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460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6EF75-7CD9-4DB5-9884-3D07CA2BB15E}" type="datetimeFigureOut">
              <a:rPr lang="nl-NL" smtClean="0"/>
              <a:t>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00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9-9-2019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11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9950"/>
            <a:ext cx="12192000" cy="789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437882" y="1648497"/>
            <a:ext cx="117541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Presentatie </a:t>
            </a:r>
            <a:r>
              <a:rPr lang="nl-NL" sz="3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Onderzoeksvaardigheden</a:t>
            </a:r>
            <a:endParaRPr lang="nl-NL" sz="3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3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Topiclijst en enquête maken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387770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 met onderzoek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65926" y="1377058"/>
            <a:ext cx="8846773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Bronnen in wikiwijs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1 over topiclijst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 over enquêtes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Lees de bronnen om te weten te komen hoe je het kunt aanpakken.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263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 met </a:t>
            </a:r>
            <a:r>
              <a:rPr lang="nl-NL" dirty="0" err="1"/>
              <a:t>onderzoeksvaardigheden</a:t>
            </a:r>
            <a:r>
              <a:rPr lang="nl-NL" dirty="0"/>
              <a:t>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Flipover</a:t>
            </a:r>
          </a:p>
          <a:p>
            <a:r>
              <a:rPr lang="nl-NL" dirty="0"/>
              <a:t>Topiclijst:	min. 8 topics, 3 vragen per topic</a:t>
            </a:r>
          </a:p>
          <a:p>
            <a:r>
              <a:rPr lang="nl-NL" dirty="0"/>
              <a:t>Enquête: min. 15 vragen</a:t>
            </a:r>
          </a:p>
          <a:p>
            <a:endParaRPr lang="nl-NL" dirty="0"/>
          </a:p>
          <a:p>
            <a:r>
              <a:rPr lang="nl-NL" dirty="0"/>
              <a:t>Samen een flipover maken met de vragen die je van plan bent te gaan stellen. </a:t>
            </a:r>
          </a:p>
          <a:p>
            <a:r>
              <a:rPr lang="nl-NL" dirty="0"/>
              <a:t>Presenteren in de klas.</a:t>
            </a:r>
          </a:p>
          <a:p>
            <a:r>
              <a:rPr lang="nl-NL" dirty="0"/>
              <a:t>Feedback geven aan elkaar.</a:t>
            </a:r>
          </a:p>
        </p:txBody>
      </p:sp>
    </p:spTree>
    <p:extLst>
      <p:ext uri="{BB962C8B-B14F-4D97-AF65-F5344CB8AC3E}">
        <p14:creationId xmlns:p14="http://schemas.microsoft.com/office/powerpoint/2010/main" val="330684776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F7FB47-D447-4A51-B58B-EDF367DD8A8A}">
  <ds:schemaRefs>
    <ds:schemaRef ds:uri="http://schemas.openxmlformats.org/package/2006/metadata/core-properties"/>
    <ds:schemaRef ds:uri="http://purl.org/dc/terms/"/>
    <ds:schemaRef ds:uri="http://www.w3.org/XML/1998/namespace"/>
    <ds:schemaRef ds:uri="34354c1b-6b8c-435b-ad50-990538c19557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7DE54B-5274-4C43-BE41-D60A5FB6F5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AA40AB-AD94-4616-B221-EA4068167EFA}"/>
</file>

<file path=docProps/app.xml><?xml version="1.0" encoding="utf-8"?>
<Properties xmlns="http://schemas.openxmlformats.org/officeDocument/2006/extended-properties" xmlns:vt="http://schemas.openxmlformats.org/officeDocument/2006/docPropsVTypes">
  <TotalTime>4672</TotalTime>
  <Words>44</Words>
  <Application>Microsoft Office PowerPoint</Application>
  <PresentationFormat>Breedbeeld</PresentationFormat>
  <Paragraphs>19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1_Kantoorthema</vt:lpstr>
      <vt:lpstr>PowerPoint-presentatie</vt:lpstr>
      <vt:lpstr>Aan de slag met onderzoek</vt:lpstr>
      <vt:lpstr>Aan de slag met onderzoeksvaardigheden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Stijn Weijermars</cp:lastModifiedBy>
  <cp:revision>72</cp:revision>
  <dcterms:created xsi:type="dcterms:W3CDTF">2015-07-08T13:25:41Z</dcterms:created>
  <dcterms:modified xsi:type="dcterms:W3CDTF">2019-09-09T14:58:26Z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